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6" r:id="rId2"/>
    <p:sldId id="294" r:id="rId3"/>
  </p:sldIdLst>
  <p:sldSz cx="18288000" cy="10287000"/>
  <p:notesSz cx="6858000" cy="9144000"/>
  <p:embeddedFontLst>
    <p:embeddedFont>
      <p:font typeface="Pretendard Bold" panose="020B0600000101010101" charset="-127"/>
      <p:bold r:id="rId5"/>
    </p:embeddedFont>
    <p:embeddedFont>
      <p:font typeface="Pretendard ExtraBold" panose="020B0600000101010101" charset="-127"/>
      <p:bold r:id="rId6"/>
    </p:embeddedFont>
    <p:embeddedFont>
      <p:font typeface="Pretendard SemiBold" panose="020B0600000101010101" charset="-127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FFF8F8"/>
    <a:srgbClr val="A0694A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72" y="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28873"/>
          <a:stretch/>
        </p:blipFill>
        <p:spPr>
          <a:xfrm>
            <a:off x="3987805" y="3924300"/>
            <a:ext cx="9626590" cy="4800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A158DB40-BFDA-4EF5-B195-A97A3F5D6D36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6E7B937-B318-4A85-A8BB-0D02EA81E7A0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F0A8452-42E3-4357-8C01-B9452787F90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D22527-8BC0-4F26-A597-AF8B78418E6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74EA9C-32F3-4744-B425-83BB7970705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538A7FEF-4119-42FD-8514-0E35F3981C7C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CCB101-570D-433B-8919-CEF17AFEF88D}"/>
              </a:ext>
            </a:extLst>
          </p:cNvPr>
          <p:cNvSpPr/>
          <p:nvPr/>
        </p:nvSpPr>
        <p:spPr>
          <a:xfrm>
            <a:off x="4495800" y="4838700"/>
            <a:ext cx="249723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476F14-14FB-483F-82D9-0AF848D6236A}"/>
              </a:ext>
            </a:extLst>
          </p:cNvPr>
          <p:cNvSpPr/>
          <p:nvPr/>
        </p:nvSpPr>
        <p:spPr>
          <a:xfrm>
            <a:off x="951718" y="4311650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국내외 배송상품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국내배송상품이나 해외배송상품의 장바구니 확인 가능</a:t>
            </a:r>
            <a:endParaRPr lang="en-US" altLang="ko-KR" sz="12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6828D21-2D5F-414F-953B-34F823F7A254}"/>
              </a:ext>
            </a:extLst>
          </p:cNvPr>
          <p:cNvSpPr/>
          <p:nvPr/>
        </p:nvSpPr>
        <p:spPr>
          <a:xfrm>
            <a:off x="4495800" y="510540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334740-CBB8-4F3E-80BB-3DED3122BA04}"/>
              </a:ext>
            </a:extLst>
          </p:cNvPr>
          <p:cNvCxnSpPr>
            <a:cxnSpLocks/>
          </p:cNvCxnSpPr>
          <p:nvPr/>
        </p:nvCxnSpPr>
        <p:spPr>
          <a:xfrm flipH="1">
            <a:off x="3513263" y="5295900"/>
            <a:ext cx="982537" cy="107625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863AB8-CA14-4019-9FF2-66A4F28C4970}"/>
              </a:ext>
            </a:extLst>
          </p:cNvPr>
          <p:cNvSpPr/>
          <p:nvPr/>
        </p:nvSpPr>
        <p:spPr>
          <a:xfrm>
            <a:off x="951718" y="6129842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전체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상품을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636781C-5FAE-43E2-BC34-ADA1E9908022}"/>
              </a:ext>
            </a:extLst>
          </p:cNvPr>
          <p:cNvCxnSpPr>
            <a:cxnSpLocks/>
          </p:cNvCxnSpPr>
          <p:nvPr/>
        </p:nvCxnSpPr>
        <p:spPr>
          <a:xfrm flipH="1">
            <a:off x="3509959" y="4953000"/>
            <a:ext cx="985841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227B25-42EA-4FB0-957D-8ABC614FC0F1}"/>
              </a:ext>
            </a:extLst>
          </p:cNvPr>
          <p:cNvSpPr/>
          <p:nvPr/>
        </p:nvSpPr>
        <p:spPr>
          <a:xfrm>
            <a:off x="8712205" y="5330750"/>
            <a:ext cx="888995" cy="497466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7161128-0BB2-4B68-9B01-614BB078F555}"/>
              </a:ext>
            </a:extLst>
          </p:cNvPr>
          <p:cNvCxnSpPr>
            <a:cxnSpLocks/>
          </p:cNvCxnSpPr>
          <p:nvPr/>
        </p:nvCxnSpPr>
        <p:spPr>
          <a:xfrm flipV="1">
            <a:off x="9525000" y="3613149"/>
            <a:ext cx="0" cy="1717601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10E83F-EFB5-42D5-8073-B685EEAD98DC}"/>
              </a:ext>
            </a:extLst>
          </p:cNvPr>
          <p:cNvSpPr/>
          <p:nvPr/>
        </p:nvSpPr>
        <p:spPr>
          <a:xfrm>
            <a:off x="8232448" y="2898849"/>
            <a:ext cx="2497238" cy="70795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수량변경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상품의 구매 수량을 변경할 수 있음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072EEAB-978B-4968-ABEE-439D03670345}"/>
              </a:ext>
            </a:extLst>
          </p:cNvPr>
          <p:cNvSpPr/>
          <p:nvPr/>
        </p:nvSpPr>
        <p:spPr>
          <a:xfrm>
            <a:off x="4521200" y="545155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2D26496-A19C-4E2C-8AAA-CB94020216BC}"/>
              </a:ext>
            </a:extLst>
          </p:cNvPr>
          <p:cNvCxnSpPr>
            <a:cxnSpLocks/>
          </p:cNvCxnSpPr>
          <p:nvPr/>
        </p:nvCxnSpPr>
        <p:spPr>
          <a:xfrm flipH="1">
            <a:off x="3456729" y="5660951"/>
            <a:ext cx="1064471" cy="2181299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280BD0-271A-4201-9C65-F18EFE1F1C9E}"/>
              </a:ext>
            </a:extLst>
          </p:cNvPr>
          <p:cNvSpPr/>
          <p:nvPr/>
        </p:nvSpPr>
        <p:spPr>
          <a:xfrm>
            <a:off x="951718" y="7890771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일부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상품 중 원하는 상품만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80985EB-2EDA-4129-A56C-3272A661E251}"/>
              </a:ext>
            </a:extLst>
          </p:cNvPr>
          <p:cNvSpPr/>
          <p:nvPr/>
        </p:nvSpPr>
        <p:spPr>
          <a:xfrm>
            <a:off x="5269723" y="6390192"/>
            <a:ext cx="1072244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DA32FC4-3AD2-4E3E-B3AD-430FD50D44FC}"/>
              </a:ext>
            </a:extLst>
          </p:cNvPr>
          <p:cNvCxnSpPr>
            <a:cxnSpLocks/>
          </p:cNvCxnSpPr>
          <p:nvPr/>
        </p:nvCxnSpPr>
        <p:spPr>
          <a:xfrm flipV="1">
            <a:off x="6356862" y="6473750"/>
            <a:ext cx="7796382" cy="12702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8DE105-B3A6-46CE-8AD8-1BFD785CF493}"/>
              </a:ext>
            </a:extLst>
          </p:cNvPr>
          <p:cNvSpPr/>
          <p:nvPr/>
        </p:nvSpPr>
        <p:spPr>
          <a:xfrm>
            <a:off x="14153244" y="6044622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 상품 장바구니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해외배송상품 장바구니 내역 확인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7F75C95-4E00-4EF5-96B2-DE3400BC1BFA}"/>
              </a:ext>
            </a:extLst>
          </p:cNvPr>
          <p:cNvCxnSpPr>
            <a:cxnSpLocks/>
          </p:cNvCxnSpPr>
          <p:nvPr/>
        </p:nvCxnSpPr>
        <p:spPr>
          <a:xfrm flipV="1">
            <a:off x="9525000" y="7553574"/>
            <a:ext cx="4628244" cy="754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CB797C0-5A07-4CA1-94AF-D8EF04D5120C}"/>
              </a:ext>
            </a:extLst>
          </p:cNvPr>
          <p:cNvSpPr/>
          <p:nvPr/>
        </p:nvSpPr>
        <p:spPr>
          <a:xfrm>
            <a:off x="8065406" y="7416810"/>
            <a:ext cx="1459594" cy="304788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7B0024-25B3-4157-BE11-CEE935BD505D}"/>
              </a:ext>
            </a:extLst>
          </p:cNvPr>
          <p:cNvSpPr/>
          <p:nvPr/>
        </p:nvSpPr>
        <p:spPr>
          <a:xfrm>
            <a:off x="14186543" y="7108715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 혹은 선택된 상품만 주문하는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AA663C-8AEB-4686-8735-C206288CFBB0}"/>
              </a:ext>
            </a:extLst>
          </p:cNvPr>
          <p:cNvSpPr/>
          <p:nvPr/>
        </p:nvSpPr>
        <p:spPr>
          <a:xfrm>
            <a:off x="4876800" y="6390192"/>
            <a:ext cx="37802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0EC9AFD-ED4A-4EBC-99B2-ED3984B6A6C3}"/>
              </a:ext>
            </a:extLst>
          </p:cNvPr>
          <p:cNvCxnSpPr>
            <a:cxnSpLocks/>
          </p:cNvCxnSpPr>
          <p:nvPr/>
        </p:nvCxnSpPr>
        <p:spPr>
          <a:xfrm flipH="1">
            <a:off x="5070425" y="6631492"/>
            <a:ext cx="7773" cy="2431378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7351CD9-D6D5-46BA-B205-1E3117CB856D}"/>
              </a:ext>
            </a:extLst>
          </p:cNvPr>
          <p:cNvSpPr/>
          <p:nvPr/>
        </p:nvSpPr>
        <p:spPr>
          <a:xfrm>
            <a:off x="3962208" y="9071909"/>
            <a:ext cx="2224205" cy="667759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삭제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체크박스로 선택된 상품을 장바구니에서 삭제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A7D3DC2-BAE3-49B9-92EA-3C809A343CE0}"/>
              </a:ext>
            </a:extLst>
          </p:cNvPr>
          <p:cNvSpPr/>
          <p:nvPr/>
        </p:nvSpPr>
        <p:spPr>
          <a:xfrm>
            <a:off x="8065406" y="7766066"/>
            <a:ext cx="1459594" cy="73023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937EFD4-1AEC-458F-97CD-B3CADB011A81}"/>
              </a:ext>
            </a:extLst>
          </p:cNvPr>
          <p:cNvCxnSpPr>
            <a:cxnSpLocks/>
          </p:cNvCxnSpPr>
          <p:nvPr/>
        </p:nvCxnSpPr>
        <p:spPr>
          <a:xfrm>
            <a:off x="8902702" y="9483859"/>
            <a:ext cx="5250542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195FD99-FD43-4D39-BDFE-DDCDCF337869}"/>
              </a:ext>
            </a:extLst>
          </p:cNvPr>
          <p:cNvCxnSpPr/>
          <p:nvPr/>
        </p:nvCxnSpPr>
        <p:spPr>
          <a:xfrm>
            <a:off x="8902702" y="8522446"/>
            <a:ext cx="12702" cy="961413"/>
          </a:xfrm>
          <a:prstGeom prst="line">
            <a:avLst/>
          </a:prstGeom>
          <a:ln w="57150">
            <a:solidFill>
              <a:srgbClr val="7A2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C70A336-B00E-490F-A058-94B10BB78539}"/>
              </a:ext>
            </a:extLst>
          </p:cNvPr>
          <p:cNvSpPr/>
          <p:nvPr/>
        </p:nvSpPr>
        <p:spPr>
          <a:xfrm>
            <a:off x="14153244" y="9012764"/>
            <a:ext cx="2497238" cy="79479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결제방식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원하는 방식으로 결제를 선택할 수 있는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2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209673" y="1752600"/>
            <a:ext cx="4735427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국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 배송상품 목록 버튼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	</a:t>
            </a:r>
          </a:p>
          <a:p>
            <a:pPr>
              <a:lnSpc>
                <a:spcPct val="181769"/>
              </a:lnSpc>
            </a:pP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 500px-&gt;100%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주문버튼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크기 변경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endParaRPr lang="en-US" altLang="ko-KR" sz="19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A6E200-D971-413A-B345-FA8C2D78A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1329"/>
            <a:ext cx="4499131" cy="807197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38A384-0C3C-4E00-8E85-D0547F1336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40640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8A60B387-5BC3-4CA3-A37C-06893F4E533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2686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144</Words>
  <Application>Microsoft Office PowerPoint</Application>
  <PresentationFormat>사용자 지정</PresentationFormat>
  <Paragraphs>44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Pretendard Bold</vt:lpstr>
      <vt:lpstr>Calibri</vt:lpstr>
      <vt:lpstr>Pretendard ExtraBold</vt:lpstr>
      <vt:lpstr>Pretendard SemiBold</vt:lpstr>
      <vt:lpstr>맑은 고딕</vt:lpstr>
      <vt:lpstr>Arial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27</cp:revision>
  <dcterms:created xsi:type="dcterms:W3CDTF">2006-08-16T00:00:00Z</dcterms:created>
  <dcterms:modified xsi:type="dcterms:W3CDTF">2025-07-24T01:22:09Z</dcterms:modified>
</cp:coreProperties>
</file>